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sldIdLst>
    <p:sldId id="262" r:id="rId2"/>
    <p:sldId id="659" r:id="rId3"/>
    <p:sldId id="589" r:id="rId4"/>
    <p:sldId id="713" r:id="rId5"/>
    <p:sldId id="711" r:id="rId6"/>
    <p:sldId id="479" r:id="rId7"/>
    <p:sldId id="649" r:id="rId8"/>
    <p:sldId id="658" r:id="rId9"/>
    <p:sldId id="645" r:id="rId10"/>
    <p:sldId id="646" r:id="rId11"/>
    <p:sldId id="460" r:id="rId12"/>
    <p:sldId id="648" r:id="rId13"/>
    <p:sldId id="574" r:id="rId14"/>
    <p:sldId id="643" r:id="rId15"/>
    <p:sldId id="644" r:id="rId16"/>
    <p:sldId id="449" r:id="rId17"/>
    <p:sldId id="480" r:id="rId18"/>
    <p:sldId id="640" r:id="rId19"/>
    <p:sldId id="641" r:id="rId20"/>
    <p:sldId id="642" r:id="rId21"/>
    <p:sldId id="664" r:id="rId22"/>
    <p:sldId id="591" r:id="rId23"/>
    <p:sldId id="592" r:id="rId24"/>
    <p:sldId id="661" r:id="rId25"/>
    <p:sldId id="663" r:id="rId26"/>
    <p:sldId id="665" r:id="rId27"/>
    <p:sldId id="662" r:id="rId28"/>
    <p:sldId id="637" r:id="rId29"/>
    <p:sldId id="639" r:id="rId30"/>
    <p:sldId id="638" r:id="rId31"/>
    <p:sldId id="655" r:id="rId32"/>
    <p:sldId id="590" r:id="rId33"/>
    <p:sldId id="483" r:id="rId34"/>
    <p:sldId id="503" r:id="rId35"/>
    <p:sldId id="747" r:id="rId36"/>
    <p:sldId id="748" r:id="rId37"/>
    <p:sldId id="749" r:id="rId38"/>
    <p:sldId id="633" r:id="rId39"/>
    <p:sldId id="632" r:id="rId40"/>
    <p:sldId id="653" r:id="rId41"/>
    <p:sldId id="660" r:id="rId42"/>
    <p:sldId id="631" r:id="rId43"/>
    <p:sldId id="634" r:id="rId44"/>
    <p:sldId id="635" r:id="rId45"/>
    <p:sldId id="654" r:id="rId46"/>
    <p:sldId id="668" r:id="rId47"/>
    <p:sldId id="667" r:id="rId48"/>
    <p:sldId id="666" r:id="rId49"/>
    <p:sldId id="669" r:id="rId50"/>
    <p:sldId id="670" r:id="rId51"/>
    <p:sldId id="671" r:id="rId52"/>
    <p:sldId id="673" r:id="rId53"/>
    <p:sldId id="674" r:id="rId54"/>
    <p:sldId id="672" r:id="rId55"/>
    <p:sldId id="676" r:id="rId56"/>
    <p:sldId id="675" r:id="rId57"/>
    <p:sldId id="678" r:id="rId58"/>
    <p:sldId id="677" r:id="rId59"/>
    <p:sldId id="656" r:id="rId60"/>
    <p:sldId id="657" r:id="rId61"/>
    <p:sldId id="585" r:id="rId62"/>
    <p:sldId id="288" r:id="rId63"/>
    <p:sldId id="686" r:id="rId64"/>
    <p:sldId id="685" r:id="rId65"/>
    <p:sldId id="701" r:id="rId66"/>
    <p:sldId id="688" r:id="rId67"/>
    <p:sldId id="702" r:id="rId68"/>
    <p:sldId id="689" r:id="rId69"/>
    <p:sldId id="684" r:id="rId70"/>
    <p:sldId id="703" r:id="rId71"/>
    <p:sldId id="687" r:id="rId72"/>
    <p:sldId id="704" r:id="rId73"/>
    <p:sldId id="705" r:id="rId74"/>
    <p:sldId id="737" r:id="rId75"/>
    <p:sldId id="736" r:id="rId76"/>
    <p:sldId id="746" r:id="rId77"/>
    <p:sldId id="738" r:id="rId78"/>
    <p:sldId id="739" r:id="rId79"/>
    <p:sldId id="742" r:id="rId80"/>
    <p:sldId id="743" r:id="rId81"/>
    <p:sldId id="740" r:id="rId82"/>
    <p:sldId id="745" r:id="rId83"/>
    <p:sldId id="735" r:id="rId84"/>
    <p:sldId id="261" r:id="rId85"/>
    <p:sldId id="529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E3296"/>
    <a:srgbClr val="C1C13F"/>
    <a:srgbClr val="DEBA22"/>
    <a:srgbClr val="D19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94660"/>
  </p:normalViewPr>
  <p:slideViewPr>
    <p:cSldViewPr>
      <p:cViewPr varScale="1">
        <p:scale>
          <a:sx n="59" d="100"/>
          <a:sy n="59" d="100"/>
        </p:scale>
        <p:origin x="151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A7A84-6726-4A9B-91BD-EB05468D3168}" type="datetimeFigureOut">
              <a:rPr lang="en-GB" smtClean="0"/>
              <a:t>15/02/2025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B376-3054-4999-8A02-E8F7F11E8C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366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7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9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731521"/>
            <a:ext cx="4829287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6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9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2209802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6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2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2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87021"/>
            <a:ext cx="9144000" cy="3231654"/>
          </a:xfrm>
          <a:prstGeom prst="rect">
            <a:avLst/>
          </a:prstGeom>
          <a:gradFill>
            <a:gsLst>
              <a:gs pos="0">
                <a:schemeClr val="bg2">
                  <a:tint val="98000"/>
                  <a:shade val="90000"/>
                  <a:satMod val="160000"/>
                  <a:lumMod val="100000"/>
                </a:schemeClr>
              </a:gs>
              <a:gs pos="60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100000">
                <a:schemeClr val="bg2">
                  <a:tint val="97000"/>
                  <a:shade val="100000"/>
                  <a:hueMod val="100000"/>
                  <a:satMod val="140000"/>
                  <a:lumMod val="80000"/>
                </a:schemeClr>
              </a:gs>
            </a:gsLst>
            <a:path path="circle">
              <a:fillToRect l="20000" t="10000" r="20000" b="60000"/>
            </a:path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spc="-300" dirty="0">
                <a:ln w="1905" cap="sq"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  <a:blipFill>
                  <a:blip r:embed="rId2"/>
                  <a:tile tx="0" ty="0" sx="100000" sy="100000" flip="none" algn="tl"/>
                </a:blipFill>
                <a:effectLst>
                  <a:glow>
                    <a:srgbClr val="DEBA22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N.ST. MATHEW’S PUBLIC SCHOOL</a:t>
            </a:r>
          </a:p>
          <a:p>
            <a:pPr algn="ctr"/>
            <a:r>
              <a:rPr lang="en-US" sz="4000" b="1" spc="-300" dirty="0">
                <a:ln w="1905" cap="sq"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  <a:blipFill>
                  <a:blip r:embed="rId2"/>
                  <a:tile tx="0" ty="0" sx="100000" sy="100000" flip="none" algn="tl"/>
                </a:blipFill>
                <a:effectLst>
                  <a:glow>
                    <a:srgbClr val="DEBA22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OLD STUDENTS ASSOCIATION</a:t>
            </a:r>
          </a:p>
          <a:p>
            <a:pPr algn="ctr"/>
            <a:endParaRPr lang="en-US" sz="4000" b="1" spc="-300" dirty="0">
              <a:ln w="1905" cap="sq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  <a:blipFill>
                <a:blip r:embed="rId3"/>
                <a:tile tx="0" ty="0" sx="100000" sy="100000" flip="none" algn="tl"/>
              </a:blipFill>
              <a:effectLst>
                <a:glow>
                  <a:srgbClr val="DEBA22"/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en-US" sz="4000" b="1" spc="-300" dirty="0">
                <a:ln w="1905" cap="sq"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  <a:blipFill>
                  <a:blip r:embed="rId3"/>
                  <a:tile tx="0" ty="0" sx="100000" sy="100000" flip="none" algn="tl"/>
                </a:blipFill>
                <a:effectLst>
                  <a:glow>
                    <a:srgbClr val="DEBA22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General Secretary Report </a:t>
            </a:r>
          </a:p>
          <a:p>
            <a:pPr algn="ctr"/>
            <a:r>
              <a:rPr lang="en-US" sz="4000" b="1" spc="-300" dirty="0">
                <a:ln w="1905" cap="sq"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  <a:blipFill>
                  <a:blip r:embed="rId3"/>
                  <a:tile tx="0" ty="0" sx="100000" sy="100000" flip="none" algn="tl"/>
                </a:blipFill>
                <a:effectLst>
                  <a:glow>
                    <a:srgbClr val="DEBA22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2023-24</a:t>
            </a:r>
          </a:p>
        </p:txBody>
      </p:sp>
      <p:pic>
        <p:nvPicPr>
          <p:cNvPr id="2052" name="Picture 4" descr="G:\SCHOOL cop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67" b="7277"/>
          <a:stretch/>
        </p:blipFill>
        <p:spPr bwMode="auto">
          <a:xfrm>
            <a:off x="0" y="5201392"/>
            <a:ext cx="9144000" cy="16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NSM\Desktop\annual day 23-24\1708422_49f4c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0626">
            <a:off x="6433221" y="4313194"/>
            <a:ext cx="2863067" cy="23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NSM\Desktop\annual day 23-24\1708422_49f4c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78661">
            <a:off x="-84912" y="4480360"/>
            <a:ext cx="2863067" cy="23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0C6E5-371E-318C-A33D-3F3B43330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43" y="57626"/>
            <a:ext cx="3886200" cy="1390185"/>
          </a:xfrm>
          <a:prstGeom prst="rect">
            <a:avLst/>
          </a:prstGeom>
        </p:spPr>
      </p:pic>
      <p:pic>
        <p:nvPicPr>
          <p:cNvPr id="4" name="Picture 3" descr="C:\Users\NSM\Desktop\annual day 23-24\1708422_49f4c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51155">
            <a:off x="-234770" y="251047"/>
            <a:ext cx="2863067" cy="23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NSM\Desktop\annual day 23-24\1708422_49f4c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4846">
            <a:off x="6337551" y="-2458"/>
            <a:ext cx="2863067" cy="23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4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1EE13-8FF5-28C3-1B97-81F83E5B1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1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NSM\Desktop\presentation photos\golden jubliee\DSC07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199"/>
            <a:ext cx="9144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381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12-20 at 11.50.37 PM">
            <a:hlinkClick r:id="" action="ppaction://media"/>
            <a:extLst>
              <a:ext uri="{FF2B5EF4-FFF2-40B4-BE49-F238E27FC236}">
                <a16:creationId xmlns:a16="http://schemas.microsoft.com/office/drawing/2014/main" id="{C2C9BDC0-2853-BCC2-BEA5-7EAAC4C0CAC9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1" y="21773"/>
            <a:ext cx="5029201" cy="6836229"/>
          </a:xfrm>
        </p:spPr>
      </p:pic>
    </p:spTree>
    <p:extLst>
      <p:ext uri="{BB962C8B-B14F-4D97-AF65-F5344CB8AC3E}">
        <p14:creationId xmlns:p14="http://schemas.microsoft.com/office/powerpoint/2010/main" val="113187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NSM\Downloads\WhatsApp Image 2023-12-20 at 9.48.51 A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39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03249-D6CC-3A9D-8EB2-3F1FEFD7B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2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CADE3-4C85-98DF-1143-9EFCD7306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6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SM\Downloads\WhatsApp Image 2023-12-20 at 9.48.50 A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6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NSM\Desktop\WhatsApp Image 2023-12-16 at 2.36.29 PM (1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2809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5D553-444C-0A53-0FCE-D4D017D51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8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F80E1-A81A-01E3-336E-8DF9C6340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8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02872-1415-3226-B50B-205748F4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06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4BCEF-E770-DFCB-DE88-D8D7FC83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2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DB562-4170-D7D7-11FC-6921CDF07B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4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5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15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22D20-AD92-FD29-D137-3DFE890504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65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3A7B5-A89C-BDFB-AD1C-618B57A095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2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3710E-20B4-D4D9-5BEA-27F5625E4E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4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7906B-E33E-DB25-3BF7-CCE5A796A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20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9FC77-628F-BDC8-2659-8B67F47DD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43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F362EA-9945-27AB-4458-5B24A374D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8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NSM\Downloads\WhatsApp Image 2023-12-20 at 9.48.50 AM (1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997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A4621-FE84-579A-83E6-C996F6BCC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22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9B644-0CE9-8E8E-5AAF-E5D1C461D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85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NSM\Downloads\WhatsApp Image 2023-12-20 at 9.48.50 AM 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259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NSM\Desktop\WhatsApp Image 2023-12-16 at 2.36.30 PM 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39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23-2024\presentation photos\golden jubliee\IMG_01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6FDEFA-24AC-5CEF-B172-AD5948F8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75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FF066-968D-1BD5-E908-EEF1AAE70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5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3977E-20E6-CE6E-7E3B-1DFEF83512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4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3389B-8CFB-01A8-5D78-876A08ED7A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71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17DC41-8AA9-4434-AF15-111758302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75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0B429F-8F59-EF09-1A47-CB399264F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DE650-C2E6-4515-FC66-7B482E4CF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2"/>
            <a:ext cx="8307532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9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54BC1-E0F1-9308-1503-AAC1D735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35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1752D-48E2-DAA8-4CFF-57D175CB3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-67020"/>
            <a:ext cx="9220200" cy="70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7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7D4FB-0251-EEA6-40C5-F1555DA86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82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31854-711D-56A4-4F89-1D18E2235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33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6227C-8B00-579D-6919-5E57D87D9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"/>
            <a:ext cx="9187964" cy="68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3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56DB2B-7C9A-8FF0-3961-B7F6961BC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64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83982-36B1-CB86-167D-0472C7E52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09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1B753-24A7-FE35-5DA1-A609193E1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62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08455-6ACA-3C1A-F6B3-3D7920F400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22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EEBBB-7E67-B1BA-7E11-63960C75A2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3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FCEC6-575E-F977-8DA6-E52293F7132C}"/>
              </a:ext>
            </a:extLst>
          </p:cNvPr>
          <p:cNvSpPr txBox="1"/>
          <p:nvPr/>
        </p:nvSpPr>
        <p:spPr>
          <a:xfrm>
            <a:off x="2057400" y="5458363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/>
              <a:t>MR . N .V JAGDISH ALUMNI 1979 BATCH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424F0-135D-10D1-D7F9-1BB2D91F2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8661"/>
            <a:ext cx="3886200" cy="51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BA2F11-771A-1AC5-031C-1B4DC7D30663}"/>
              </a:ext>
            </a:extLst>
          </p:cNvPr>
          <p:cNvSpPr txBox="1"/>
          <p:nvPr/>
        </p:nvSpPr>
        <p:spPr>
          <a:xfrm>
            <a:off x="6371965" y="1524002"/>
            <a:ext cx="27847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ADMISSION NO:1</a:t>
            </a:r>
          </a:p>
          <a:p>
            <a:r>
              <a:rPr lang="en-IN" sz="2800" dirty="0"/>
              <a:t>OF THE SCHOOL</a:t>
            </a:r>
          </a:p>
        </p:txBody>
      </p:sp>
    </p:spTree>
    <p:extLst>
      <p:ext uri="{BB962C8B-B14F-4D97-AF65-F5344CB8AC3E}">
        <p14:creationId xmlns:p14="http://schemas.microsoft.com/office/powerpoint/2010/main" val="3750614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C9CE8-FF58-CD15-7CD6-18C953654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95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7E98D-F9F0-9EE3-EDC3-8D530387F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52FC4-DF6D-8D17-B912-A70F09DF4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82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4C14B-68DF-FEF5-320C-886A61720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37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A0E58-F24C-8615-92C4-33EFDEEDB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144000" cy="69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02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FB774-8ED2-8181-1555-728BF5A68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46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CE769-9C21-83C4-8BF5-10DBA15A6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04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4384A-8CBC-84FC-76E5-AE708C794F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55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E4FC2-0282-443F-4C9A-1DD73249FD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8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A1B08-BA96-CA36-8414-C37141139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NSM\Desktop\WhatsApp Image 2023-12-16 at 2.36.31 P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4407615" cy="68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C:\Users\NSM\Desktop\WhatsApp Image 2023-12-16 at 2.36.29 PM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615" y="2"/>
            <a:ext cx="4736386" cy="68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5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CDBEF-7511-CA79-3BFF-C1AE0D179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144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505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C:\Users\N S M\Downloads\WhatsApp Image 2023-01-11 at 10.55.09 A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251669"/>
      </p:ext>
    </p:extLst>
  </p:cSld>
  <p:clrMapOvr>
    <a:masterClrMapping/>
  </p:clrMapOvr>
  <p:transition spd="slow">
    <p:circl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SM\Downloads\WhatsApp Image 2023-12-16 at 9.40.37 AM (1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24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64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00949C-60DB-BF08-1007-4A3046FDB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64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3FA9E-27C8-7C8F-2657-51ECC1CE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36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75D76-02A5-8035-3103-8A8083AF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19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AF005-F6FE-1BA3-838F-FA427084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444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78856-D78E-7676-4A63-90E3B0E45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95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F61B2-11D0-9629-2D98-DAA789A97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44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1D69F-9864-0E9B-0E3E-84CC97E0B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47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1D1C6-4A9D-FE44-4F5C-C866753E8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4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22A44-281F-A138-1A6D-05D941DDB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311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791CF-DFAC-8402-7245-390FE63F5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45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3760E-9743-4780-D06F-5D10B2713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8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0F5D5-3A57-C7B2-2D05-A37DE8C78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17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0ECDE-9C23-F893-96B3-272CB03C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91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D69CE-9716-E868-0933-A8FFFA4AA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677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DF6C4-279E-8AEC-0EF3-81F87088E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70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D7B4D-0C4A-4E92-5C16-12A9CDC7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0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39413-68BC-A344-673B-4DC4B5B20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B59CE-F51D-F29F-4855-5F15EFA96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2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75DB0-BA48-54C7-CBF1-9F293624F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353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4B153-A379-BB59-11BF-876781934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761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6D4DA-254B-8F41-B0DD-C47A47764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1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F6043-F3CB-580F-C7CD-373C890279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2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FABDC-9C8D-5895-C62E-A60ADFED34D4}"/>
              </a:ext>
            </a:extLst>
          </p:cNvPr>
          <p:cNvSpPr txBox="1"/>
          <p:nvPr/>
        </p:nvSpPr>
        <p:spPr>
          <a:xfrm>
            <a:off x="381000" y="152400"/>
            <a:ext cx="8763000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6">
                    <a:lumMod val="75000"/>
                  </a:schemeClr>
                </a:solidFill>
                <a:latin typeface="Snap ITC" panose="04040A07060A02020202" pitchFamily="82" charset="0"/>
              </a:rPr>
              <a:t>EVENTS PLANNED BY OSA (ANNUALLY)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lgerian" panose="04020705040A02060702" pitchFamily="82" charset="0"/>
              </a:rPr>
              <a:t>JOB FAIR &amp; FOOD FETE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lgerian" panose="04020705040A02060702" pitchFamily="82" charset="0"/>
              </a:rPr>
              <a:t>MEDICAL CAMP FOR TEACHERS AND THEIR FAMILIES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lgerian" panose="04020705040A02060702" pitchFamily="82" charset="0"/>
              </a:rPr>
              <a:t>SCHOLARSHIPS TO THE NEEDY FOR HIGHER 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lgerian" panose="04020705040A02060702" pitchFamily="82" charset="0"/>
              </a:rPr>
              <a:t>MEMORIAL LECTURES / GUEST LECTURES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lgerian" panose="04020705040A02060702" pitchFamily="82" charset="0"/>
              </a:rPr>
              <a:t>ANNUAL MEETS / AGM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lgerian" panose="04020705040A02060702" pitchFamily="82" charset="0"/>
              </a:rPr>
              <a:t>SPORTS / CULTURAL PROGRAMS AND PRIZES TO THE ALUMNI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lgerian" panose="04020705040A02060702" pitchFamily="82" charset="0"/>
              </a:rPr>
              <a:t>NSM PREMIER CRICKET LEAGUE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Algerian" panose="04020705040A02060702" pitchFamily="82" charset="0"/>
              </a:rPr>
              <a:t>VARIOUS SOCIAL ACTIVITES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4027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SM\Desktop\ba-awesome-colorful-fireworks-animated-gif-image-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19"/>
            <a:ext cx="9211174" cy="684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eers To 50 Years PNG &amp; SVG Design For T-Shi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5409"/>
            <a:ext cx="72390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215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2023-2024\presentation photos\1\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CFFD15-EAC5-0267-EFB0-CA76A30C8A95}"/>
              </a:ext>
            </a:extLst>
          </p:cNvPr>
          <p:cNvSpPr txBox="1"/>
          <p:nvPr/>
        </p:nvSpPr>
        <p:spPr>
          <a:xfrm>
            <a:off x="1219200" y="3505200"/>
            <a:ext cx="563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lgerian" panose="04020705040A02060702" pitchFamily="82" charset="0"/>
              </a:rPr>
              <a:t>Thank You</a:t>
            </a:r>
            <a:endParaRPr lang="en-IN" sz="8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03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B83D5-523C-C5D3-8FA6-C44FECEB5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20006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3549</TotalTime>
  <Words>85</Words>
  <Application>Microsoft Office PowerPoint</Application>
  <PresentationFormat>On-screen Show (4:3)</PresentationFormat>
  <Paragraphs>19</Paragraphs>
  <Slides>85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Algerian</vt:lpstr>
      <vt:lpstr>Arial</vt:lpstr>
      <vt:lpstr>Calibri</vt:lpstr>
      <vt:lpstr>Georgia</vt:lpstr>
      <vt:lpstr>Snap ITC</vt:lpstr>
      <vt:lpstr>Trebuchet MS</vt:lpstr>
      <vt:lpstr>Slipstream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REPORT</dc:title>
  <dc:creator>NSM</dc:creator>
  <cp:lastModifiedBy>ACER</cp:lastModifiedBy>
  <cp:revision>285</cp:revision>
  <dcterms:created xsi:type="dcterms:W3CDTF">2006-08-16T00:00:00Z</dcterms:created>
  <dcterms:modified xsi:type="dcterms:W3CDTF">2025-02-15T05:18:44Z</dcterms:modified>
</cp:coreProperties>
</file>